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6" r:id="rId7"/>
    <p:sldId id="269" r:id="rId8"/>
    <p:sldId id="267" r:id="rId9"/>
    <p:sldId id="260" r:id="rId10"/>
    <p:sldId id="262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DC6C5-571F-4877-9770-D9157E62F814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72A45-356A-442D-BD86-FBA2E2BC85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D:\Musica\Broussai\Broussa&#239;%20-%20Avec%20des%20mots%20(2007)%20by%20Z!k\Itin&#233;raire.MP3" TargetMode="External"/><Relationship Id="rId1" Type="http://schemas.openxmlformats.org/officeDocument/2006/relationships/audio" Target="file:///D:\Musica\olivia%20ruiz\la%20femme%20chocolat\Olivia%20Ruiz%20-%2001%20-%20J'traine%20des%20pieds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4896544" cy="1944216"/>
          </a:xfrm>
        </p:spPr>
        <p:txBody>
          <a:bodyPr>
            <a:normAutofit/>
          </a:bodyPr>
          <a:lstStyle/>
          <a:p>
            <a:r>
              <a:rPr lang="fr-FR" sz="6000" dirty="0" smtClean="0"/>
              <a:t>Ma ville:</a:t>
            </a:r>
            <a:endParaRPr lang="fr-FR" sz="6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851920" y="548680"/>
            <a:ext cx="5112568" cy="1800200"/>
          </a:xfrm>
          <a:ln>
            <a:noFill/>
          </a:ln>
        </p:spPr>
        <p:txBody>
          <a:bodyPr>
            <a:normAutofit/>
          </a:bodyPr>
          <a:lstStyle/>
          <a:p>
            <a:r>
              <a:rPr lang="fr-FR" sz="8000" dirty="0" smtClean="0">
                <a:solidFill>
                  <a:srgbClr val="7030A0"/>
                </a:solidFill>
              </a:rPr>
              <a:t>ROUEN</a:t>
            </a:r>
            <a:endParaRPr lang="fr-FR" sz="8000" dirty="0">
              <a:solidFill>
                <a:srgbClr val="7030A0"/>
              </a:solidFill>
            </a:endParaRPr>
          </a:p>
        </p:txBody>
      </p:sp>
      <p:pic>
        <p:nvPicPr>
          <p:cNvPr id="4" name="Image 3" descr="1- ROUEN vue généra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132856"/>
            <a:ext cx="6140168" cy="4084369"/>
          </a:xfrm>
          <a:prstGeom prst="rect">
            <a:avLst/>
          </a:prstGeom>
        </p:spPr>
      </p:pic>
      <p:pic>
        <p:nvPicPr>
          <p:cNvPr id="8" name="Olivia Ruiz - 01 - J'traine des pied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Itinérair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18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100000" numSld="14">
                <p:cTn id="19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312368" cy="2952328"/>
          </a:xfrm>
        </p:spPr>
        <p:txBody>
          <a:bodyPr>
            <a:normAutofit/>
          </a:bodyPr>
          <a:lstStyle/>
          <a:p>
            <a:r>
              <a:rPr lang="fr-FR" dirty="0" smtClean="0"/>
              <a:t>La Cathédrale Notre Dame</a:t>
            </a:r>
            <a:endParaRPr lang="fr-FR" dirty="0"/>
          </a:p>
        </p:txBody>
      </p:sp>
      <p:pic>
        <p:nvPicPr>
          <p:cNvPr id="4" name="Espace réservé du contenu 3" descr="3- Cathédrale_de_Rou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429000"/>
            <a:ext cx="4331996" cy="3248997"/>
          </a:xfrm>
        </p:spPr>
      </p:pic>
      <p:pic>
        <p:nvPicPr>
          <p:cNvPr id="5" name="Image 4" descr="4- cathédra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400996" cy="441252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88024" y="4797152"/>
            <a:ext cx="4032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Mesure 151 mètres de haut</a:t>
            </a:r>
            <a:endParaRPr lang="fr-FR" sz="4800" dirty="0"/>
          </a:p>
        </p:txBody>
      </p:sp>
    </p:spTree>
  </p:cSld>
  <p:clrMapOvr>
    <a:masterClrMapping/>
  </p:clrMapOvr>
  <p:transition spd="slow"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5508104" cy="183569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rue du Gros Horloge: </a:t>
            </a:r>
            <a:br>
              <a:rPr lang="fr-FR" dirty="0" smtClean="0"/>
            </a:br>
            <a:r>
              <a:rPr lang="fr-FR" dirty="0" smtClean="0"/>
              <a:t>la rue commerçante de Rouen</a:t>
            </a:r>
            <a:endParaRPr lang="fr-FR" dirty="0"/>
          </a:p>
        </p:txBody>
      </p:sp>
      <p:pic>
        <p:nvPicPr>
          <p:cNvPr id="4" name="Espace réservé du contenu 3" descr="5- rue du gros horlo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335833"/>
            <a:ext cx="2986284" cy="4162069"/>
          </a:xfrm>
        </p:spPr>
      </p:pic>
      <p:pic>
        <p:nvPicPr>
          <p:cNvPr id="5" name="Image 4" descr="6- gros horlo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5" y="476672"/>
            <a:ext cx="3121547" cy="452398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148064" y="5301208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L’horloge date du 14</a:t>
            </a:r>
            <a:r>
              <a:rPr lang="fr-FR" sz="4000" baseline="30000" dirty="0" smtClean="0"/>
              <a:t>ème</a:t>
            </a:r>
            <a:r>
              <a:rPr lang="fr-FR" sz="4000" dirty="0" smtClean="0"/>
              <a:t> Siècle</a:t>
            </a:r>
            <a:endParaRPr lang="fr-FR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283152" cy="1012974"/>
          </a:xfrm>
        </p:spPr>
        <p:txBody>
          <a:bodyPr/>
          <a:lstStyle/>
          <a:p>
            <a:r>
              <a:rPr lang="fr-FR" dirty="0" smtClean="0"/>
              <a:t>Le Palais de Justice</a:t>
            </a:r>
            <a:endParaRPr lang="fr-FR" dirty="0"/>
          </a:p>
        </p:txBody>
      </p:sp>
      <p:pic>
        <p:nvPicPr>
          <p:cNvPr id="4" name="Espace réservé du contenu 3" descr="7- palais-de-justice-de-rouen-co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196752"/>
            <a:ext cx="6120680" cy="4070252"/>
          </a:xfrm>
        </p:spPr>
      </p:pic>
      <p:sp>
        <p:nvSpPr>
          <p:cNvPr id="5" name="ZoneTexte 4"/>
          <p:cNvSpPr txBox="1"/>
          <p:nvPr/>
        </p:nvSpPr>
        <p:spPr>
          <a:xfrm>
            <a:off x="1691680" y="5589240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Il date de la fin du Moyen Âge</a:t>
            </a:r>
            <a:endParaRPr lang="fr-FR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5458618"/>
          </a:xfrm>
        </p:spPr>
        <p:txBody>
          <a:bodyPr>
            <a:normAutofit/>
          </a:bodyPr>
          <a:lstStyle/>
          <a:p>
            <a:r>
              <a:rPr lang="fr-FR" dirty="0" smtClean="0"/>
              <a:t>Rouen se 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caractérise 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par son art</a:t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 Gothique</a:t>
            </a:r>
            <a:endParaRPr lang="fr-FR" dirty="0"/>
          </a:p>
        </p:txBody>
      </p:sp>
      <p:pic>
        <p:nvPicPr>
          <p:cNvPr id="4" name="Espace réservé du contenu 3" descr="8- eglise saint maclo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95936" y="260648"/>
            <a:ext cx="3648061" cy="5374676"/>
          </a:xfrm>
        </p:spPr>
      </p:pic>
      <p:sp>
        <p:nvSpPr>
          <p:cNvPr id="5" name="ZoneTexte 4"/>
          <p:cNvSpPr txBox="1"/>
          <p:nvPr/>
        </p:nvSpPr>
        <p:spPr>
          <a:xfrm>
            <a:off x="5652120" y="594928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Eglise Saint Maclou</a:t>
            </a:r>
            <a:endParaRPr lang="fr-FR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931224" cy="994122"/>
          </a:xfrm>
        </p:spPr>
        <p:txBody>
          <a:bodyPr/>
          <a:lstStyle/>
          <a:p>
            <a:r>
              <a:rPr lang="fr-FR" dirty="0" smtClean="0"/>
              <a:t>VENEZ TOUS EN NORMANDIE !!!</a:t>
            </a:r>
            <a:endParaRPr lang="fr-FR" dirty="0"/>
          </a:p>
        </p:txBody>
      </p:sp>
      <p:pic>
        <p:nvPicPr>
          <p:cNvPr id="4" name="Espace réservé du contenu 3" descr="jirai revoir ma normand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848872" cy="5470426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042792" cy="1143000"/>
          </a:xfrm>
        </p:spPr>
        <p:txBody>
          <a:bodyPr/>
          <a:lstStyle/>
          <a:p>
            <a:r>
              <a:rPr lang="fr-FR" dirty="0" smtClean="0"/>
              <a:t>Elle se situe….    </a:t>
            </a:r>
            <a:endParaRPr lang="fr-FR" dirty="0"/>
          </a:p>
        </p:txBody>
      </p:sp>
      <p:pic>
        <p:nvPicPr>
          <p:cNvPr id="4" name="Espace réservé du contenu 3" descr="Normand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484784"/>
            <a:ext cx="5328592" cy="5026638"/>
          </a:xfrm>
        </p:spPr>
      </p:pic>
      <p:sp>
        <p:nvSpPr>
          <p:cNvPr id="5" name="ZoneTexte 4"/>
          <p:cNvSpPr txBox="1"/>
          <p:nvPr/>
        </p:nvSpPr>
        <p:spPr>
          <a:xfrm>
            <a:off x="4860032" y="476672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smtClean="0"/>
              <a:t>En Normandie</a:t>
            </a:r>
            <a:endParaRPr lang="fr-FR" sz="4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744416" cy="994122"/>
          </a:xfrm>
        </p:spPr>
        <p:txBody>
          <a:bodyPr/>
          <a:lstStyle/>
          <a:p>
            <a:r>
              <a:rPr lang="fr-FR" dirty="0" smtClean="0"/>
              <a:t>Au pays des ….</a:t>
            </a:r>
            <a:endParaRPr lang="fr-FR" dirty="0"/>
          </a:p>
        </p:txBody>
      </p:sp>
      <p:pic>
        <p:nvPicPr>
          <p:cNvPr id="5" name="Espace réservé du contenu 4" descr="vach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8461" y="1216887"/>
            <a:ext cx="6981931" cy="5236449"/>
          </a:xfrm>
        </p:spPr>
      </p:pic>
      <p:sp>
        <p:nvSpPr>
          <p:cNvPr id="4" name="ZoneTexte 3"/>
          <p:cNvSpPr txBox="1"/>
          <p:nvPr/>
        </p:nvSpPr>
        <p:spPr>
          <a:xfrm>
            <a:off x="4788024" y="476672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VACHES !!!!!</a:t>
            </a:r>
            <a:endParaRPr lang="fr-FR" sz="4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34680" cy="1143000"/>
          </a:xfrm>
        </p:spPr>
        <p:txBody>
          <a:bodyPr/>
          <a:lstStyle/>
          <a:p>
            <a:r>
              <a:rPr lang="fr-FR" dirty="0" smtClean="0"/>
              <a:t>Et de la….</a:t>
            </a:r>
            <a:endParaRPr lang="fr-FR" dirty="0"/>
          </a:p>
        </p:txBody>
      </p:sp>
      <p:pic>
        <p:nvPicPr>
          <p:cNvPr id="5" name="Espace réservé du contenu 4" descr="Plu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ZoneTexte 3"/>
          <p:cNvSpPr txBox="1"/>
          <p:nvPr/>
        </p:nvSpPr>
        <p:spPr>
          <a:xfrm>
            <a:off x="4499992" y="548680"/>
            <a:ext cx="2880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PLUIE !!</a:t>
            </a:r>
            <a:endParaRPr lang="fr-FR" sz="4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dirty="0" smtClean="0"/>
              <a:t>Presque tout le temps !!!!</a:t>
            </a:r>
            <a:endParaRPr lang="fr-FR" sz="5400" dirty="0"/>
          </a:p>
        </p:txBody>
      </p:sp>
      <p:pic>
        <p:nvPicPr>
          <p:cNvPr id="4" name="Espace réservé du contenu 3" descr="carte postal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988840"/>
            <a:ext cx="5256584" cy="4536504"/>
          </a:xfrm>
        </p:spPr>
      </p:pic>
      <p:pic>
        <p:nvPicPr>
          <p:cNvPr id="5" name="Image 4" descr="carte postal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2348880"/>
            <a:ext cx="2543175" cy="3810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40966"/>
          </a:xfrm>
        </p:spPr>
        <p:txBody>
          <a:bodyPr/>
          <a:lstStyle/>
          <a:p>
            <a:r>
              <a:rPr lang="fr-FR" dirty="0" smtClean="0"/>
              <a:t>La Normandie est connue pour….</a:t>
            </a:r>
            <a:endParaRPr lang="fr-FR" dirty="0"/>
          </a:p>
        </p:txBody>
      </p:sp>
      <p:pic>
        <p:nvPicPr>
          <p:cNvPr id="4" name="Espace réservé du contenu 3" descr="10- Mont saint mich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268760"/>
            <a:ext cx="3700019" cy="2879392"/>
          </a:xfrm>
        </p:spPr>
      </p:pic>
      <p:pic>
        <p:nvPicPr>
          <p:cNvPr id="5" name="Image 4" descr="11- Mont St Mich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340768"/>
            <a:ext cx="4675584" cy="331382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83568" y="4797152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 smtClean="0"/>
              <a:t>Le Mont Saint Michel !!!</a:t>
            </a:r>
            <a:endParaRPr lang="fr-FR" sz="6000" dirty="0"/>
          </a:p>
        </p:txBody>
      </p:sp>
      <p:sp>
        <p:nvSpPr>
          <p:cNvPr id="7" name="ZoneTexte 6"/>
          <p:cNvSpPr txBox="1"/>
          <p:nvPr/>
        </p:nvSpPr>
        <p:spPr>
          <a:xfrm>
            <a:off x="683568" y="5805264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C’est l’endroit le plus visité en France après Paris.</a:t>
            </a:r>
            <a:endParaRPr lang="fr-FR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44008" y="332656"/>
            <a:ext cx="4320480" cy="2232248"/>
          </a:xfrm>
        </p:spPr>
        <p:txBody>
          <a:bodyPr>
            <a:normAutofit/>
          </a:bodyPr>
          <a:lstStyle/>
          <a:p>
            <a:r>
              <a:rPr lang="fr-FR" dirty="0" smtClean="0"/>
              <a:t>Ses beaux paysages:</a:t>
            </a:r>
            <a:endParaRPr lang="fr-FR" dirty="0"/>
          </a:p>
        </p:txBody>
      </p:sp>
      <p:pic>
        <p:nvPicPr>
          <p:cNvPr id="4" name="Espace réservé du contenu 3" descr="etret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972707" cy="2648471"/>
          </a:xfrm>
        </p:spPr>
      </p:pic>
      <p:sp>
        <p:nvSpPr>
          <p:cNvPr id="5" name="ZoneTexte 4"/>
          <p:cNvSpPr txBox="1"/>
          <p:nvPr/>
        </p:nvSpPr>
        <p:spPr>
          <a:xfrm>
            <a:off x="683568" y="306896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ETRETAT</a:t>
            </a:r>
            <a:endParaRPr lang="fr-FR" sz="2800" dirty="0"/>
          </a:p>
        </p:txBody>
      </p:sp>
      <p:pic>
        <p:nvPicPr>
          <p:cNvPr id="6" name="Image 5" descr="chateau_goville_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19500" y="2924944"/>
            <a:ext cx="5524500" cy="371475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899592" y="5157192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Château de </a:t>
            </a:r>
            <a:r>
              <a:rPr lang="fr-FR" sz="3200" dirty="0" err="1" smtClean="0"/>
              <a:t>Goville</a:t>
            </a:r>
            <a:endParaRPr lang="fr-FR" sz="32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571184" cy="940966"/>
          </a:xfrm>
        </p:spPr>
        <p:txBody>
          <a:bodyPr/>
          <a:lstStyle/>
          <a:p>
            <a:r>
              <a:rPr lang="fr-FR" dirty="0" smtClean="0"/>
              <a:t>La gastronomie Normande:</a:t>
            </a:r>
            <a:endParaRPr lang="fr-FR" dirty="0"/>
          </a:p>
        </p:txBody>
      </p:sp>
      <p:pic>
        <p:nvPicPr>
          <p:cNvPr id="4" name="Espace réservé du contenu 3" descr="camembe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630443" cy="2568671"/>
          </a:xfrm>
        </p:spPr>
      </p:pic>
      <p:pic>
        <p:nvPicPr>
          <p:cNvPr id="5" name="Image 4" descr="ville_camembe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861048"/>
            <a:ext cx="3314700" cy="2590800"/>
          </a:xfrm>
          <a:prstGeom prst="rect">
            <a:avLst/>
          </a:prstGeom>
        </p:spPr>
      </p:pic>
      <p:pic>
        <p:nvPicPr>
          <p:cNvPr id="6" name="Image 5" descr="cid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984" y="3068960"/>
            <a:ext cx="3363838" cy="336383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516216" y="566124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Le cidre</a:t>
            </a:r>
            <a:endParaRPr lang="fr-FR" sz="2800" dirty="0"/>
          </a:p>
        </p:txBody>
      </p:sp>
      <p:pic>
        <p:nvPicPr>
          <p:cNvPr id="8" name="Image 7" descr="pomme_fuji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1358770"/>
            <a:ext cx="2088232" cy="1566174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2962672" cy="1143000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Rouen:</a:t>
            </a:r>
            <a:endParaRPr lang="fr-FR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1196752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- Est la capitale de la Haute Normandie</a:t>
            </a:r>
            <a:endParaRPr lang="fr-FR" sz="2400" dirty="0"/>
          </a:p>
        </p:txBody>
      </p:sp>
      <p:sp>
        <p:nvSpPr>
          <p:cNvPr id="5" name="ZoneTexte 4"/>
          <p:cNvSpPr txBox="1"/>
          <p:nvPr/>
        </p:nvSpPr>
        <p:spPr>
          <a:xfrm>
            <a:off x="611560" y="2204864"/>
            <a:ext cx="34918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FR" sz="2600" dirty="0" smtClean="0"/>
              <a:t>Est habitée par 110 000 personnes:</a:t>
            </a:r>
          </a:p>
          <a:p>
            <a:r>
              <a:rPr lang="fr-FR" sz="2600" dirty="0" smtClean="0"/>
              <a:t> les Rouennais. </a:t>
            </a:r>
            <a:endParaRPr lang="fr-FR" sz="2600" dirty="0"/>
          </a:p>
        </p:txBody>
      </p:sp>
      <p:sp>
        <p:nvSpPr>
          <p:cNvPr id="6" name="ZoneTexte 5"/>
          <p:cNvSpPr txBox="1"/>
          <p:nvPr/>
        </p:nvSpPr>
        <p:spPr>
          <a:xfrm>
            <a:off x="4932040" y="4509120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- Mais son agglomération compte 650 000 habitants !!!</a:t>
            </a:r>
            <a:endParaRPr lang="fr-FR" sz="2800" dirty="0"/>
          </a:p>
        </p:txBody>
      </p:sp>
      <p:pic>
        <p:nvPicPr>
          <p:cNvPr id="7" name="Image 6" descr="2- rue de rou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88640"/>
            <a:ext cx="4593704" cy="3445278"/>
          </a:xfrm>
          <a:prstGeom prst="rect">
            <a:avLst/>
          </a:prstGeom>
        </p:spPr>
      </p:pic>
      <p:pic>
        <p:nvPicPr>
          <p:cNvPr id="8" name="Image 7" descr="1283336121_p21337-Rouen_France-Rouen_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717032"/>
            <a:ext cx="4083226" cy="273938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Words>134</Words>
  <Application>Microsoft Office PowerPoint</Application>
  <PresentationFormat>Affichage à l'écran (4:3)</PresentationFormat>
  <Paragraphs>31</Paragraphs>
  <Slides>14</Slides>
  <Notes>0</Notes>
  <HiddenSlides>0</HiddenSlides>
  <MMClips>2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Ma ville:</vt:lpstr>
      <vt:lpstr>Elle se situe….    </vt:lpstr>
      <vt:lpstr>Au pays des ….</vt:lpstr>
      <vt:lpstr>Et de la….</vt:lpstr>
      <vt:lpstr>Presque tout le temps !!!!</vt:lpstr>
      <vt:lpstr>La Normandie est connue pour….</vt:lpstr>
      <vt:lpstr>Ses beaux paysages:</vt:lpstr>
      <vt:lpstr>La gastronomie Normande:</vt:lpstr>
      <vt:lpstr>Rouen:</vt:lpstr>
      <vt:lpstr>La Cathédrale Notre Dame</vt:lpstr>
      <vt:lpstr>La rue du Gros Horloge:  la rue commerçante de Rouen</vt:lpstr>
      <vt:lpstr>Le Palais de Justice</vt:lpstr>
      <vt:lpstr>Rouen se   caractérise   par son art   Gothique</vt:lpstr>
      <vt:lpstr>VENEZ TOUS EN NORMANDIE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 ville:</dc:title>
  <dc:creator>Po</dc:creator>
  <cp:lastModifiedBy>Po</cp:lastModifiedBy>
  <cp:revision>29</cp:revision>
  <dcterms:created xsi:type="dcterms:W3CDTF">2011-10-25T14:56:55Z</dcterms:created>
  <dcterms:modified xsi:type="dcterms:W3CDTF">2011-10-25T19:08:22Z</dcterms:modified>
</cp:coreProperties>
</file>